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7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7980B-121B-4BDF-86B7-825CD39893F1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0EC47-2F55-4533-BA60-55CE5F96903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262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83D9406-EDCD-404D-9BC6-AF1176E55C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A56B9-2A2D-4C91-A3F2-C260721A4067}" type="slidenum">
              <a:rPr kumimoji="0" lang="fi-FI" alt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alt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3" name="Rectangle 1026">
            <a:extLst>
              <a:ext uri="{FF2B5EF4-FFF2-40B4-BE49-F238E27FC236}">
                <a16:creationId xmlns:a16="http://schemas.microsoft.com/office/drawing/2014/main" id="{92171B1B-C36E-40D6-A12C-4D1BDEB1FE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i-FI"/>
          </a:p>
        </p:txBody>
      </p:sp>
      <p:sp>
        <p:nvSpPr>
          <p:cNvPr id="5124" name="Rectangle 1027">
            <a:extLst>
              <a:ext uri="{FF2B5EF4-FFF2-40B4-BE49-F238E27FC236}">
                <a16:creationId xmlns:a16="http://schemas.microsoft.com/office/drawing/2014/main" id="{7855820D-6109-4C8E-8B4B-FC2F01716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38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D889CE-7E66-4C4D-A5FE-40AC0CEF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83010E6-3161-4D6F-BD9E-7D423498D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82DF9D-C59D-4CD5-844A-08313D36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6AF60B-54A2-40FE-B3CC-B8DC82EB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2DAD5C-64CA-459C-91FB-A0F65C4B8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015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5EF1F2-6D33-43EF-A931-4D68DA75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2C1F3DF-0515-43E4-AB34-0890BB4C60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A37692-2A7B-4679-98E7-7CE760397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22C942-9916-4A98-B8C0-5B5A1850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BDA323-B65B-4168-9980-23B0B3C89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395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591732C-6ABA-4E7F-89CA-153C6D5763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C33A54F-3806-4AD0-A84D-C0F62EA65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9D978BA-A8F2-4612-84C5-C7C3A242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4792F5-EB68-4792-95C6-22D39A62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7ACD815-6B4C-48A0-8631-0BB56EFF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0264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Urheiluopisto">
    <p:bg>
      <p:bgPr>
        <a:solidFill>
          <a:srgbClr val="2863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3653963-59AD-CD48-8A39-35BC781A45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8843" y="0"/>
            <a:ext cx="2413157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1356" y="1758600"/>
            <a:ext cx="8386131" cy="3731400"/>
          </a:xfrm>
        </p:spPr>
        <p:txBody>
          <a:bodyPr tIns="0" anchor="ctr" anchorCtr="0"/>
          <a:lstStyle>
            <a:lvl1pPr algn="l">
              <a:lnSpc>
                <a:spcPct val="84000"/>
              </a:lnSpc>
              <a:defRPr sz="9900">
                <a:solidFill>
                  <a:schemeClr val="bg1"/>
                </a:solidFill>
                <a:latin typeface="Winner Sans Cond Bold" panose="00000806000000000000" pitchFamily="50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7">
            <a:extLst>
              <a:ext uri="{FF2B5EF4-FFF2-40B4-BE49-F238E27FC236}">
                <a16:creationId xmlns:a16="http://schemas.microsoft.com/office/drawing/2014/main" id="{EC7CA218-D42D-F647-B9FF-4DCACF66D7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5822" y="394447"/>
            <a:ext cx="4173716" cy="282155"/>
          </a:xfrm>
        </p:spPr>
        <p:txBody>
          <a:bodyPr anchor="ctr" anchorCtr="0"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60B324B-66F8-7640-8312-E53661C312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6984" y="5657553"/>
            <a:ext cx="1257019" cy="60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7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5290DE-F1E3-401F-8E75-9FDB786FE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E9E816-D43A-4525-BDC3-3F959B11A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30E7D22-4B4D-46C7-90B6-804E95DB0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3E2691D-5E2D-41E8-8E37-8C14240D3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5A8393-5EBF-46EA-8F4F-8B178B38A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817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DC3738-D045-4BC6-95F4-FFBBB41A2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1DDD323-18E5-494E-AB8B-49C9CEFB8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22408B-072A-436C-A007-32B0AE7CE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A546049-86FA-4FB0-AD53-43E99B995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735063-1E3C-4F94-B2A1-9E764A2C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661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1655B6-61DA-4284-B928-5282A94AE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8A01DE-FF75-4989-80C3-09173EE6D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4384E09-BBEC-41AE-ABF9-27408E9CE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F925190-766F-4FBA-8281-752B37AF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49A39DE-E0F5-45B9-8519-21A61CBB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2987645-AD93-49D4-B2D2-17A20AA0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126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9B52B8-3A0E-4562-B2EA-DE4A4A95C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4E9CE9-189D-46B6-95AE-8DD6441C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06CA709-1544-436A-BCC6-B2C20DD48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AE870F2-A15E-416D-A255-30ADD6189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898AE1-82A2-4889-9870-FB024F185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C038070-D32A-46FE-A986-CFB019FFA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2586F6B-295E-42CD-A690-A182ED2E1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94671C8-BA84-467E-99C6-43CF75C6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408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9226FC-D252-4E08-8666-A58D6CF6E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3598373-3677-47E1-84A5-98C22C1F1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BFF0580-7002-4EB2-9BD7-9FE926E7A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9758B-85EC-4E77-B751-152E151B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625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EC7296E-B9AB-4B80-81BC-858DE2E4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B045887-17FB-479D-B06C-2DDF2D849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9D53972-93C7-499F-A724-AF567200C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048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665FFD-1ECC-463C-9285-FCB703E25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91CE88-3648-44A5-9EE9-3D760BB01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FE8495E-221A-4DBE-83EF-CF5E2325D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3920672-5DC9-4891-9337-594BC879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07922E-64BA-484B-A510-64A7F2B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3DB5399-E76F-4548-9529-2EBA0E7E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688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733935-E3A8-4768-AB78-C7563531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BE568C9-F781-481B-8E40-5D579C20D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26BA197-552E-400F-BAF7-9AC3BAF27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301F29-85E4-4A5E-89F2-AF00E1924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38E8EAB-0DA2-4E8D-BFEA-CBB57FFE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8F231E7-7C03-4F90-9FAF-1A78B5CA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18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1EBE7DA-8191-4FC7-A08C-251C0472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0483459-C52C-4FB4-BD4A-EE498E5BF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CA582B5-7CE1-4BA3-BE6C-4F4B4A233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FE14C-2043-4B1E-A837-CEE9F566308B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ACE631-710E-45F2-8A9C-967F03482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D2C7D5-C760-4A93-8B27-1FFD239F0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F989-631D-4A6A-B32F-D0420FBE38F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957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äivämäärän paikkamerkki 1">
            <a:extLst>
              <a:ext uri="{FF2B5EF4-FFF2-40B4-BE49-F238E27FC236}">
                <a16:creationId xmlns:a16="http://schemas.microsoft.com/office/drawing/2014/main" id="{5292190C-3136-4D5D-886B-1B93B250115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07B62-65DB-4805-B3E1-D6C5CE944B50}" type="datetime1">
              <a:rPr kumimoji="0" lang="fi-FI" alt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31.8.2026</a:t>
            </a:fld>
            <a:endParaRPr kumimoji="0" lang="fi-FI" alt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99" name="Alatunnisteen paikkamerkki 2">
            <a:extLst>
              <a:ext uri="{FF2B5EF4-FFF2-40B4-BE49-F238E27FC236}">
                <a16:creationId xmlns:a16="http://schemas.microsoft.com/office/drawing/2014/main" id="{33507854-145A-4DFE-B226-1CDBAF60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4910" y="6400800"/>
            <a:ext cx="4634658" cy="45720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Suomen Urheiluopisto, Seura- ja järjestöjohtaminen 2026</a:t>
            </a:r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87D38445-BF00-4E3C-9C67-2013365DA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207" y="2079702"/>
            <a:ext cx="2060720" cy="319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E1FEA641-82BD-4A88-8E95-EC7BBBA0F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7568" y="838200"/>
            <a:ext cx="2096033" cy="19812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2" name="Rectangle 4">
            <a:extLst>
              <a:ext uri="{FF2B5EF4-FFF2-40B4-BE49-F238E27FC236}">
                <a16:creationId xmlns:a16="http://schemas.microsoft.com/office/drawing/2014/main" id="{C6810BA4-4C73-4C88-B238-46104DD43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9870" y="4038600"/>
            <a:ext cx="2073730" cy="19812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24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3" name="Rectangle 5">
            <a:extLst>
              <a:ext uri="{FF2B5EF4-FFF2-40B4-BE49-F238E27FC236}">
                <a16:creationId xmlns:a16="http://schemas.microsoft.com/office/drawing/2014/main" id="{E893762A-9457-4812-8D17-DDD57FF30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838200"/>
            <a:ext cx="2080100" cy="19812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4" name="Rectangle 6">
            <a:extLst>
              <a:ext uri="{FF2B5EF4-FFF2-40B4-BE49-F238E27FC236}">
                <a16:creationId xmlns:a16="http://schemas.microsoft.com/office/drawing/2014/main" id="{5301F4E5-F424-45FB-B6B8-DDFD0A1A6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038600"/>
            <a:ext cx="2068948" cy="19812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5" name="Rectangle 7">
            <a:extLst>
              <a:ext uri="{FF2B5EF4-FFF2-40B4-BE49-F238E27FC236}">
                <a16:creationId xmlns:a16="http://schemas.microsoft.com/office/drawing/2014/main" id="{37083D2A-37FC-40F1-93F6-1E6FC07C3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2968" y="2018371"/>
            <a:ext cx="2111695" cy="32673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6" name="Text Box 8">
            <a:extLst>
              <a:ext uri="{FF2B5EF4-FFF2-40B4-BE49-F238E27FC236}">
                <a16:creationId xmlns:a16="http://schemas.microsoft.com/office/drawing/2014/main" id="{3171910B-D0BF-4332-B8BB-EB1715B8D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04801"/>
            <a:ext cx="4071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Strateginen 6-kenttäanalyysi</a:t>
            </a:r>
          </a:p>
        </p:txBody>
      </p:sp>
      <p:sp>
        <p:nvSpPr>
          <p:cNvPr id="4107" name="Rectangle 9">
            <a:extLst>
              <a:ext uri="{FF2B5EF4-FFF2-40B4-BE49-F238E27FC236}">
                <a16:creationId xmlns:a16="http://schemas.microsoft.com/office/drawing/2014/main" id="{9005C800-0DD8-462A-96DA-7A732F751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8720" y="2976563"/>
            <a:ext cx="4393580" cy="914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108" name="Text Box 10">
            <a:extLst>
              <a:ext uri="{FF2B5EF4-FFF2-40B4-BE49-F238E27FC236}">
                <a16:creationId xmlns:a16="http://schemas.microsoft.com/office/drawing/2014/main" id="{CE3C259C-9CDE-4E43-81AC-FBA11D388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804" y="2130503"/>
            <a:ext cx="188173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Toimintaympäristön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muutosnäkymät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09" name="Text Box 12">
            <a:extLst>
              <a:ext uri="{FF2B5EF4-FFF2-40B4-BE49-F238E27FC236}">
                <a16:creationId xmlns:a16="http://schemas.microsoft.com/office/drawing/2014/main" id="{FEACD716-A5EE-42AD-901E-FAB1633DD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283" y="2982952"/>
            <a:ext cx="325121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Johtopäätökset: Seuran kehittämistarpeet</a:t>
            </a:r>
          </a:p>
        </p:txBody>
      </p:sp>
      <p:sp>
        <p:nvSpPr>
          <p:cNvPr id="4110" name="Text Box 13">
            <a:extLst>
              <a:ext uri="{FF2B5EF4-FFF2-40B4-BE49-F238E27FC236}">
                <a16:creationId xmlns:a16="http://schemas.microsoft.com/office/drawing/2014/main" id="{CD4D6E5B-4A83-464E-BA01-EBFB8F554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5815" y="2057400"/>
            <a:ext cx="1981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Toimintakykyämme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edistävät tekijät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(Toimintakyky syntyy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siitä, että tiedämme, missä olemme  edellä kilpailijoita=muita seuroja)</a:t>
            </a:r>
          </a:p>
        </p:txBody>
      </p:sp>
      <p:sp>
        <p:nvSpPr>
          <p:cNvPr id="4111" name="Text Box 14">
            <a:extLst>
              <a:ext uri="{FF2B5EF4-FFF2-40B4-BE49-F238E27FC236}">
                <a16:creationId xmlns:a16="http://schemas.microsoft.com/office/drawing/2014/main" id="{71923327-FFC5-4F4E-A85D-77A25CAD5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8913" y="846139"/>
            <a:ext cx="19239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Nykyisen toiminnan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vahvuudet</a:t>
            </a:r>
          </a:p>
        </p:txBody>
      </p:sp>
      <p:sp>
        <p:nvSpPr>
          <p:cNvPr id="4112" name="Text Box 16">
            <a:extLst>
              <a:ext uri="{FF2B5EF4-FFF2-40B4-BE49-F238E27FC236}">
                <a16:creationId xmlns:a16="http://schemas.microsoft.com/office/drawing/2014/main" id="{4924A153-F32B-4759-8CAE-AACDD69D7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838201"/>
            <a:ext cx="18742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Nykyisen toiminnan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heikkoudet</a:t>
            </a:r>
          </a:p>
        </p:txBody>
      </p:sp>
      <p:sp>
        <p:nvSpPr>
          <p:cNvPr id="4113" name="Text Box 17">
            <a:extLst>
              <a:ext uri="{FF2B5EF4-FFF2-40B4-BE49-F238E27FC236}">
                <a16:creationId xmlns:a16="http://schemas.microsoft.com/office/drawing/2014/main" id="{33A7A313-A7CF-4DF5-8AB6-4929DA9F3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1" y="4038601"/>
            <a:ext cx="17502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Tulevan toiminnan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mahdollisuudet</a:t>
            </a:r>
          </a:p>
        </p:txBody>
      </p:sp>
      <p:sp>
        <p:nvSpPr>
          <p:cNvPr id="4114" name="Text Box 19">
            <a:extLst>
              <a:ext uri="{FF2B5EF4-FFF2-40B4-BE49-F238E27FC236}">
                <a16:creationId xmlns:a16="http://schemas.microsoft.com/office/drawing/2014/main" id="{20558F02-33E1-4E3D-A4A7-328F29202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038600"/>
            <a:ext cx="182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Tulevan toiminnan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uhat</a:t>
            </a:r>
          </a:p>
        </p:txBody>
      </p:sp>
      <p:sp>
        <p:nvSpPr>
          <p:cNvPr id="4116" name="Text Box 23">
            <a:extLst>
              <a:ext uri="{FF2B5EF4-FFF2-40B4-BE49-F238E27FC236}">
                <a16:creationId xmlns:a16="http://schemas.microsoft.com/office/drawing/2014/main" id="{DE04E740-421C-44C2-8265-0F900F1C8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321" y="1167626"/>
            <a:ext cx="207941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Vastaa kuhunkin kohtaan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1-3:lla mielestäsi tärkeällä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asialla.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alt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2683B96D-3DE4-49D3-B02E-E8978806824D}"/>
              </a:ext>
            </a:extLst>
          </p:cNvPr>
          <p:cNvSpPr txBox="1"/>
          <p:nvPr/>
        </p:nvSpPr>
        <p:spPr>
          <a:xfrm>
            <a:off x="399568" y="524108"/>
            <a:ext cx="206582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Seura:  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9743319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61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Times New Roman</vt:lpstr>
      <vt:lpstr>Winner Sans Cond Bold</vt:lpstr>
      <vt:lpstr>1_Office-teema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Petri Puronaho</dc:creator>
  <cp:lastModifiedBy>Tom Gullberg</cp:lastModifiedBy>
  <cp:revision>1</cp:revision>
  <dcterms:created xsi:type="dcterms:W3CDTF">2026-08-19T11:32:43Z</dcterms:created>
  <dcterms:modified xsi:type="dcterms:W3CDTF">2026-08-31T08:40:11Z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356ed4-1b94-416b-9faa-c06982224f99_Enabled">
    <vt:lpwstr>true</vt:lpwstr>
  </property>
  <property fmtid="{D5CDD505-2E9C-101B-9397-08002B2CF9AE}" pid="3" name="MSIP_Label_db356ed4-1b94-416b-9faa-c06982224f99_SetDate">
    <vt:lpwstr>2026-08-19T11:33:13Z</vt:lpwstr>
  </property>
  <property fmtid="{D5CDD505-2E9C-101B-9397-08002B2CF9AE}" pid="4" name="MSIP_Label_db356ed4-1b94-416b-9faa-c06982224f99_Method">
    <vt:lpwstr>Standard</vt:lpwstr>
  </property>
  <property fmtid="{D5CDD505-2E9C-101B-9397-08002B2CF9AE}" pid="5" name="MSIP_Label_db356ed4-1b94-416b-9faa-c06982224f99_Name">
    <vt:lpwstr>Sisäinen</vt:lpwstr>
  </property>
  <property fmtid="{D5CDD505-2E9C-101B-9397-08002B2CF9AE}" pid="6" name="MSIP_Label_db356ed4-1b94-416b-9faa-c06982224f99_SiteId">
    <vt:lpwstr>84ae3188-f0cb-4b12-906c-6572aab31134</vt:lpwstr>
  </property>
  <property fmtid="{D5CDD505-2E9C-101B-9397-08002B2CF9AE}" pid="7" name="MSIP_Label_db356ed4-1b94-416b-9faa-c06982224f99_ActionId">
    <vt:lpwstr>121e7df5-7ce7-4cca-b12d-26d3d34fa532</vt:lpwstr>
  </property>
  <property fmtid="{D5CDD505-2E9C-101B-9397-08002B2CF9AE}" pid="8" name="MSIP_Label_db356ed4-1b94-416b-9faa-c06982224f99_ContentBits">
    <vt:lpwstr>0</vt:lpwstr>
  </property>
  <property fmtid="{D5CDD505-2E9C-101B-9397-08002B2CF9AE}" pid="9" name="MSIP_Label_db356ed4-1b94-416b-9faa-c06982224f99_Tag">
    <vt:lpwstr>10, 3, 0, 1</vt:lpwstr>
  </property>
</Properties>
</file>